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5936"/>
            <a:ext cx="7772400" cy="4701064"/>
          </a:xfrm>
          <a:ln w="222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Meets tomorrow; Referrals/issues: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Solar </a:t>
            </a:r>
            <a:r>
              <a:rPr lang="en-US" sz="3600" b="1" dirty="0">
                <a:solidFill>
                  <a:srgbClr val="0070C0"/>
                </a:solidFill>
              </a:rPr>
              <a:t>house </a:t>
            </a:r>
            <a:r>
              <a:rPr lang="en-US" sz="3600" b="1" dirty="0" smtClean="0">
                <a:solidFill>
                  <a:srgbClr val="0070C0"/>
                </a:solidFill>
              </a:rPr>
              <a:t>sale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Distribution </a:t>
            </a:r>
            <a:r>
              <a:rPr lang="en-US" sz="3600" b="1" dirty="0">
                <a:solidFill>
                  <a:srgbClr val="0070C0"/>
                </a:solidFill>
              </a:rPr>
              <a:t>of raises given to administrators, faculty, and </a:t>
            </a:r>
            <a:r>
              <a:rPr lang="en-US" sz="3600" b="1" dirty="0" smtClean="0">
                <a:solidFill>
                  <a:srgbClr val="0070C0"/>
                </a:solidFill>
              </a:rPr>
              <a:t>staff.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Report </a:t>
            </a:r>
            <a:r>
              <a:rPr lang="en-US" sz="3600" b="1" dirty="0">
                <a:solidFill>
                  <a:srgbClr val="0070C0"/>
                </a:solidFill>
              </a:rPr>
              <a:t>on the “big picture balance sheet”, with tracking of changes in each item.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Balance </a:t>
            </a:r>
            <a:r>
              <a:rPr lang="en-US" sz="3600" b="1" dirty="0">
                <a:solidFill>
                  <a:srgbClr val="0070C0"/>
                </a:solidFill>
              </a:rPr>
              <a:t>sheet for the MSU programs</a:t>
            </a:r>
            <a:r>
              <a:rPr lang="en-US" sz="3600" b="1" dirty="0" smtClean="0">
                <a:solidFill>
                  <a:srgbClr val="0070C0"/>
                </a:solidFill>
              </a:rPr>
              <a:t>. 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How are decisions made </a:t>
            </a:r>
            <a:r>
              <a:rPr lang="en-US" sz="3600" b="1" dirty="0">
                <a:solidFill>
                  <a:srgbClr val="0070C0"/>
                </a:solidFill>
              </a:rPr>
              <a:t>about faculty retention </a:t>
            </a:r>
            <a:r>
              <a:rPr lang="en-US" sz="3600" b="1" dirty="0" smtClean="0">
                <a:solidFill>
                  <a:srgbClr val="0070C0"/>
                </a:solidFill>
              </a:rPr>
              <a:t>packages; fairness </a:t>
            </a:r>
            <a:r>
              <a:rPr lang="en-US" sz="3600" b="1" dirty="0">
                <a:solidFill>
                  <a:srgbClr val="0070C0"/>
                </a:solidFill>
              </a:rPr>
              <a:t>of resource allocation across departments.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Current </a:t>
            </a:r>
            <a:r>
              <a:rPr lang="en-US" sz="3600" b="1" dirty="0">
                <a:solidFill>
                  <a:srgbClr val="0070C0"/>
                </a:solidFill>
              </a:rPr>
              <a:t>and next FY budget.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</a:t>
            </a:r>
            <a:r>
              <a:rPr lang="en-US" sz="4800" b="1" dirty="0" smtClean="0"/>
              <a:t>Affairs Committee</a:t>
            </a:r>
          </a:p>
          <a:p>
            <a:pPr algn="ctr"/>
            <a:r>
              <a:rPr lang="en-US" sz="4800" b="1" dirty="0" smtClean="0"/>
              <a:t>January 25,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Palmer, Barbara J.</cp:lastModifiedBy>
  <cp:revision>45</cp:revision>
  <cp:lastPrinted>2017-03-23T20:30:39Z</cp:lastPrinted>
  <dcterms:created xsi:type="dcterms:W3CDTF">2017-01-26T06:44:54Z</dcterms:created>
  <dcterms:modified xsi:type="dcterms:W3CDTF">2018-01-22T19:24:32Z</dcterms:modified>
</cp:coreProperties>
</file>